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C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062912" cy="1600200"/>
          </a:xfrm>
        </p:spPr>
        <p:txBody>
          <a:bodyPr>
            <a:noAutofit/>
          </a:bodyPr>
          <a:lstStyle/>
          <a:p>
            <a:pPr algn="ctr"/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Тематско планирање: </a:t>
            </a:r>
            <a:r>
              <a:rPr lang="sr-Cyrl-RS" dirty="0" smtClean="0"/>
              <a:t>Енергетска ефикасност</a:t>
            </a:r>
            <a:br>
              <a:rPr lang="sr-Cyrl-RS" dirty="0" smtClean="0"/>
            </a:b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7162800" cy="990600"/>
          </a:xfrm>
        </p:spPr>
        <p:txBody>
          <a:bodyPr>
            <a:normAutofit lnSpcReduction="10000"/>
          </a:bodyPr>
          <a:lstStyle/>
          <a:p>
            <a:pPr algn="l"/>
            <a:r>
              <a:rPr lang="sr-Cyrl-RS" sz="2000" b="1" i="1" dirty="0" smtClean="0">
                <a:solidFill>
                  <a:schemeClr val="bg1"/>
                </a:solidFill>
              </a:rPr>
              <a:t>наставница биологије Биљана Јеличић и </a:t>
            </a:r>
          </a:p>
          <a:p>
            <a:pPr algn="l"/>
            <a:r>
              <a:rPr lang="sr-Cyrl-RS" sz="2000" b="1" i="1" dirty="0" smtClean="0">
                <a:solidFill>
                  <a:schemeClr val="bg1"/>
                </a:solidFill>
              </a:rPr>
              <a:t>наставница физике Исидора Ђорђевић</a:t>
            </a:r>
          </a:p>
          <a:p>
            <a:pPr algn="l"/>
            <a:r>
              <a:rPr lang="sr-Cyrl-RS" sz="2000" b="1" i="1" dirty="0" smtClean="0">
                <a:solidFill>
                  <a:schemeClr val="bg1"/>
                </a:solidFill>
              </a:rPr>
              <a:t>ОШ: “Марија Трандафил”, Ветерник</a:t>
            </a:r>
          </a:p>
          <a:p>
            <a:pPr algn="l"/>
            <a:endParaRPr lang="sr-Cyrl-R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images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61722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sr-Cyrl-RS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БИОЛОГИЈА</a:t>
            </a:r>
            <a:endParaRPr lang="en-US" sz="8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895600"/>
            <a:ext cx="6477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Задатак: „ПРОЦЕНА ПРИМЕНЕ ЕНЕРГЕТСКЕ ЕФИКАСНОСТИ У СВОМ ДОМУ“</a:t>
            </a:r>
          </a:p>
          <a:p>
            <a:pPr lvl="0" algn="ctr">
              <a:buNone/>
            </a:pPr>
            <a:endParaRPr lang="en-US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r-Cyrl-RS" dirty="0" smtClean="0"/>
              <a:t>    </a:t>
            </a:r>
            <a:r>
              <a:rPr lang="en-US" sz="2800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ОСНОВНИ НИВО ЗНАЊА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</a:t>
            </a:r>
            <a:r>
              <a:rPr lang="en-US" dirty="0" smtClean="0"/>
              <a:t>Пронађи у свом</a:t>
            </a:r>
            <a:r>
              <a:rPr lang="sr-Cyrl-RS" dirty="0" smtClean="0"/>
              <a:t> </a:t>
            </a:r>
            <a:r>
              <a:rPr lang="en-US" dirty="0" smtClean="0"/>
              <a:t>домаћинству</a:t>
            </a:r>
            <a:r>
              <a:rPr lang="sr-Cyrl-RS" dirty="0" smtClean="0"/>
              <a:t> </a:t>
            </a:r>
            <a:r>
              <a:rPr lang="en-US" dirty="0" smtClean="0"/>
              <a:t>апарате</a:t>
            </a:r>
            <a:r>
              <a:rPr lang="sr-Cyrl-RS" dirty="0" smtClean="0"/>
              <a:t> </a:t>
            </a:r>
            <a:r>
              <a:rPr lang="en-US" dirty="0" smtClean="0"/>
              <a:t>са</a:t>
            </a:r>
            <a:r>
              <a:rPr lang="sr-Cyrl-RS" dirty="0" smtClean="0"/>
              <a:t> </a:t>
            </a:r>
            <a:r>
              <a:rPr lang="en-US" dirty="0" smtClean="0"/>
              <a:t>ознакама</a:t>
            </a:r>
            <a:r>
              <a:rPr lang="sr-Cyrl-RS" dirty="0" smtClean="0"/>
              <a:t> </a:t>
            </a:r>
            <a:r>
              <a:rPr lang="en-US" dirty="0" smtClean="0"/>
              <a:t>нивоа</a:t>
            </a:r>
            <a:r>
              <a:rPr lang="sr-Cyrl-RS" dirty="0" smtClean="0"/>
              <a:t> </a:t>
            </a:r>
            <a:r>
              <a:rPr lang="en-US" dirty="0" smtClean="0"/>
              <a:t>енергетске</a:t>
            </a:r>
            <a:r>
              <a:rPr lang="sr-Cyrl-RS" dirty="0" smtClean="0"/>
              <a:t> </a:t>
            </a:r>
            <a:r>
              <a:rPr lang="en-US" dirty="0" smtClean="0"/>
              <a:t>ефикасности и напишиих у свеску (потребно</a:t>
            </a:r>
            <a:r>
              <a:rPr lang="sr-Cyrl-RS" dirty="0" smtClean="0"/>
              <a:t> </a:t>
            </a:r>
            <a:r>
              <a:rPr lang="en-US" dirty="0" smtClean="0"/>
              <a:t>је</a:t>
            </a:r>
            <a:r>
              <a:rPr lang="sr-Cyrl-RS" dirty="0" smtClean="0"/>
              <a:t> </a:t>
            </a:r>
            <a:r>
              <a:rPr lang="en-US" dirty="0" smtClean="0"/>
              <a:t>навести</a:t>
            </a:r>
            <a:r>
              <a:rPr lang="sr-Cyrl-RS" dirty="0" smtClean="0"/>
              <a:t> </a:t>
            </a:r>
            <a:r>
              <a:rPr lang="en-US" dirty="0" smtClean="0"/>
              <a:t>бар 7 апарата, уређаја, сијалица…). Навести</a:t>
            </a:r>
            <a:r>
              <a:rPr lang="sr-Cyrl-RS" dirty="0" smtClean="0"/>
              <a:t> </a:t>
            </a:r>
            <a:r>
              <a:rPr lang="en-US" dirty="0" smtClean="0"/>
              <a:t>име</a:t>
            </a:r>
            <a:r>
              <a:rPr lang="sr-Cyrl-RS" dirty="0" smtClean="0"/>
              <a:t> </a:t>
            </a:r>
            <a:r>
              <a:rPr lang="en-US" dirty="0" smtClean="0"/>
              <a:t>уређаја и нивое</a:t>
            </a:r>
            <a:r>
              <a:rPr lang="sr-Cyrl-RS" dirty="0" smtClean="0"/>
              <a:t> </a:t>
            </a:r>
            <a:r>
              <a:rPr lang="en-US" dirty="0" smtClean="0"/>
              <a:t>енергетске</a:t>
            </a:r>
            <a:r>
              <a:rPr lang="sr-Cyrl-RS" dirty="0" smtClean="0"/>
              <a:t> </a:t>
            </a:r>
            <a:r>
              <a:rPr lang="en-US" dirty="0" smtClean="0"/>
              <a:t>ефикасности, поређане</a:t>
            </a:r>
            <a:r>
              <a:rPr lang="sr-Cyrl-RS" dirty="0" smtClean="0"/>
              <a:t> </a:t>
            </a:r>
            <a:r>
              <a:rPr lang="en-US" dirty="0" smtClean="0"/>
              <a:t>по</a:t>
            </a:r>
            <a:r>
              <a:rPr lang="sr-Cyrl-RS" dirty="0" smtClean="0"/>
              <a:t> </a:t>
            </a:r>
            <a:r>
              <a:rPr lang="en-US" dirty="0" smtClean="0"/>
              <a:t>реду</a:t>
            </a:r>
            <a:r>
              <a:rPr lang="sr-Cyrl-RS" dirty="0" smtClean="0"/>
              <a:t> </a:t>
            </a:r>
            <a:r>
              <a:rPr lang="en-US" dirty="0" smtClean="0"/>
              <a:t>од</a:t>
            </a:r>
            <a:r>
              <a:rPr lang="sr-Cyrl-RS" dirty="0" smtClean="0"/>
              <a:t> </a:t>
            </a:r>
            <a:r>
              <a:rPr lang="en-US" dirty="0" smtClean="0"/>
              <a:t>ознаке А доознаке Г.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СРЕДЊИ НИВО ЗНАЊА 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</a:t>
            </a:r>
            <a:r>
              <a:rPr lang="en-US" dirty="0" smtClean="0"/>
              <a:t>Израчунати колико</a:t>
            </a:r>
            <a:r>
              <a:rPr lang="sr-Cyrl-RS" dirty="0" smtClean="0"/>
              <a:t> </a:t>
            </a:r>
            <a:r>
              <a:rPr lang="en-US" dirty="0" smtClean="0"/>
              <a:t>ће</a:t>
            </a:r>
            <a:r>
              <a:rPr lang="sr-Cyrl-RS" dirty="0" smtClean="0"/>
              <a:t> </a:t>
            </a:r>
            <a:r>
              <a:rPr lang="en-US" dirty="0" smtClean="0"/>
              <a:t>електрична</a:t>
            </a:r>
            <a:r>
              <a:rPr lang="sr-Cyrl-RS" dirty="0" smtClean="0"/>
              <a:t> </a:t>
            </a:r>
            <a:r>
              <a:rPr lang="en-US" dirty="0" smtClean="0"/>
              <a:t>сијалица</a:t>
            </a:r>
            <a:r>
              <a:rPr lang="sr-Cyrl-RS" dirty="0" smtClean="0"/>
              <a:t> </a:t>
            </a:r>
            <a:r>
              <a:rPr lang="en-US" dirty="0" smtClean="0"/>
              <a:t>снаге 60W потрошити</a:t>
            </a:r>
            <a:r>
              <a:rPr lang="sr-Cyrl-RS" dirty="0" smtClean="0"/>
              <a:t> </a:t>
            </a:r>
            <a:r>
              <a:rPr lang="en-US" dirty="0" smtClean="0"/>
              <a:t>за: </a:t>
            </a:r>
          </a:p>
          <a:p>
            <a:pPr>
              <a:buNone/>
            </a:pPr>
            <a:r>
              <a:rPr lang="en-US" dirty="0" smtClean="0"/>
              <a:t>а) 8 h</a:t>
            </a:r>
          </a:p>
          <a:p>
            <a:pPr>
              <a:buNone/>
            </a:pPr>
            <a:r>
              <a:rPr lang="en-US" dirty="0" smtClean="0"/>
              <a:t>б) 24 h</a:t>
            </a:r>
          </a:p>
          <a:p>
            <a:pPr>
              <a:buNone/>
            </a:pPr>
            <a:r>
              <a:rPr lang="en-US" dirty="0" smtClean="0"/>
              <a:t>в)недељу</a:t>
            </a:r>
            <a:r>
              <a:rPr lang="sr-Cyrl-RS" dirty="0" smtClean="0"/>
              <a:t> </a:t>
            </a:r>
            <a:r>
              <a:rPr lang="en-US" dirty="0" smtClean="0"/>
              <a:t>дана</a:t>
            </a:r>
          </a:p>
          <a:p>
            <a:pPr>
              <a:buNone/>
            </a:pPr>
            <a:r>
              <a:rPr lang="en-US" dirty="0" smtClean="0"/>
              <a:t>г) годину</a:t>
            </a:r>
            <a:r>
              <a:rPr lang="sr-Cyrl-RS" dirty="0" smtClean="0"/>
              <a:t> </a:t>
            </a:r>
            <a:r>
              <a:rPr lang="en-US" dirty="0" smtClean="0"/>
              <a:t>дана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en-US" dirty="0" smtClean="0"/>
              <a:t>Резултате</a:t>
            </a:r>
            <a:r>
              <a:rPr lang="sr-Cyrl-RS" dirty="0" smtClean="0"/>
              <a:t> </a:t>
            </a:r>
            <a:r>
              <a:rPr lang="en-US" dirty="0" smtClean="0"/>
              <a:t>изразити</a:t>
            </a:r>
            <a:r>
              <a:rPr lang="sr-Cyrl-RS" dirty="0" smtClean="0"/>
              <a:t> </a:t>
            </a:r>
            <a:r>
              <a:rPr lang="en-US" dirty="0" smtClean="0"/>
              <a:t>у</a:t>
            </a:r>
            <a:r>
              <a:rPr lang="sr-Cyrl-RS" dirty="0" smtClean="0"/>
              <a:t> </a:t>
            </a:r>
            <a:r>
              <a:rPr lang="en-US" dirty="0" smtClean="0"/>
              <a:t>kWh. </a:t>
            </a: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en-US" dirty="0" smtClean="0"/>
              <a:t>Колико ће потрошити 4 такве сијалице исте снаге за период од 2 недеље?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lvl="0"/>
            <a:r>
              <a:rPr lang="en-US" sz="28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НАПРЕДНИ НИВО ЗНАЊА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smtClean="0"/>
              <a:t>Знамо да је просечна цена „класичне“ електричне сијалице 50 динара (c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а „штедљиве“ сијалице 300 динара 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и просечни век трајања „класичне“сијалице 1000h (t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а „штедљиве је 8000 h (t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). Урадити следеће</a:t>
            </a:r>
            <a:r>
              <a:rPr lang="sr-Cyrl-RS" sz="2800" dirty="0" smtClean="0"/>
              <a:t> </a:t>
            </a:r>
            <a:r>
              <a:rPr lang="en-US" sz="2800" dirty="0" smtClean="0"/>
              <a:t>задатке: </a:t>
            </a:r>
          </a:p>
          <a:p>
            <a:endParaRPr lang="en-US" dirty="0"/>
          </a:p>
        </p:txBody>
      </p:sp>
      <p:pic>
        <p:nvPicPr>
          <p:cNvPr id="4" name="Picture 3" descr="images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685800"/>
            <a:ext cx="3124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 fontScale="925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en-US" b="1" dirty="0" smtClean="0"/>
              <a:t>Информиши се која је цена електричне енергије. То можеш сазнати са кућног рачуна за електричну енергију. </a:t>
            </a:r>
            <a:endParaRPr lang="sr-Cyrl-RS" b="1" dirty="0" smtClean="0"/>
          </a:p>
          <a:p>
            <a:pPr lvl="0"/>
            <a:endParaRPr lang="sr-Cyrl-RS" dirty="0" smtClean="0"/>
          </a:p>
          <a:p>
            <a:pPr lvl="0"/>
            <a:r>
              <a:rPr lang="en-US" dirty="0" smtClean="0"/>
              <a:t>Јефтинија тарифа_______________динара/kWh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(а</a:t>
            </a:r>
            <a:r>
              <a:rPr lang="en-US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</a:p>
          <a:p>
            <a:pPr lvl="0"/>
            <a:r>
              <a:rPr lang="en-US" dirty="0" smtClean="0"/>
              <a:t>Скупља тарифа ________________динара/ kWh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(а</a:t>
            </a:r>
            <a:r>
              <a:rPr lang="en-US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sr-Cyrl-R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b="1" u="sng" dirty="0" smtClean="0"/>
              <a:t>Израчунај средњу вредност више и ниже тарифе зелене зоне према потрошњи (а) са свог рачуна.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marL="578358" lvl="0" indent="-514350">
              <a:buNone/>
            </a:pPr>
            <a:r>
              <a:rPr lang="sr-Cyrl-R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en-US" b="1" dirty="0" smtClean="0"/>
              <a:t>Запиши у свеску износ рачуна за ФЕБРУАР месец и утрошак (виша и нижа тарифа). </a:t>
            </a:r>
            <a:endParaRPr lang="sr-Cyrl-RS" b="1" dirty="0" smtClean="0"/>
          </a:p>
          <a:p>
            <a:pPr lvl="0"/>
            <a:endParaRPr lang="sr-Cyrl-RS" u="sng" dirty="0" smtClean="0"/>
          </a:p>
          <a:p>
            <a:pPr lvl="0"/>
            <a:endParaRPr lang="sr-Cyrl-RS" u="sng" dirty="0" smtClean="0"/>
          </a:p>
          <a:p>
            <a:pPr lvl="0">
              <a:buNone/>
            </a:pPr>
            <a:r>
              <a:rPr lang="en-US" dirty="0" smtClean="0"/>
              <a:t> </a:t>
            </a:r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 </a:t>
            </a:r>
            <a:r>
              <a:rPr lang="en-US" b="1" dirty="0" smtClean="0"/>
              <a:t>Сазнај</a:t>
            </a:r>
            <a:r>
              <a:rPr lang="sr-Cyrl-RS" b="1" dirty="0" smtClean="0"/>
              <a:t> </a:t>
            </a:r>
            <a:r>
              <a:rPr lang="en-US" b="1" dirty="0" smtClean="0"/>
              <a:t>снагу</a:t>
            </a:r>
            <a:r>
              <a:rPr lang="sr-Cyrl-RS" b="1" dirty="0" smtClean="0"/>
              <a:t> </a:t>
            </a:r>
            <a:r>
              <a:rPr lang="en-US" b="1" dirty="0" smtClean="0"/>
              <a:t>сијалица (у W)</a:t>
            </a:r>
          </a:p>
          <a:p>
            <a:pPr lvl="0"/>
            <a:r>
              <a:rPr lang="en-US" dirty="0" smtClean="0"/>
              <a:t>„класична“________________ (P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„штедљива ________________(P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4520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en-US" b="1" dirty="0" smtClean="0"/>
              <a:t>Израчунај енергетску</a:t>
            </a:r>
            <a:endParaRPr lang="sr-Cyrl-RS" b="1" dirty="0" smtClean="0"/>
          </a:p>
          <a:p>
            <a:pPr lvl="0">
              <a:buNone/>
            </a:pPr>
            <a:r>
              <a:rPr lang="en-US" b="1" dirty="0" smtClean="0"/>
              <a:t> ефикасност штедљиве</a:t>
            </a:r>
            <a:endParaRPr lang="sr-Cyrl-RS" b="1" dirty="0" smtClean="0"/>
          </a:p>
          <a:p>
            <a:pPr lvl="0">
              <a:buNone/>
            </a:pPr>
            <a:r>
              <a:rPr lang="en-US" b="1" dirty="0" smtClean="0"/>
              <a:t> сијалице по формули: </a:t>
            </a:r>
          </a:p>
          <a:p>
            <a:pPr lvl="0"/>
            <a:endParaRPr lang="en-US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S=0,001 x t x a x p</a:t>
            </a:r>
            <a:r>
              <a:rPr lang="en-US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-o,oo1 x t x a x p</a:t>
            </a:r>
            <a:r>
              <a:rPr lang="en-US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+t / t</a:t>
            </a:r>
            <a:r>
              <a:rPr lang="en-US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x c</a:t>
            </a:r>
            <a:r>
              <a:rPr lang="en-US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t / t</a:t>
            </a:r>
            <a:r>
              <a:rPr lang="en-US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x c</a:t>
            </a:r>
            <a:r>
              <a:rPr lang="en-US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</a:p>
          <a:p>
            <a:endParaRPr lang="en-US" dirty="0" smtClean="0"/>
          </a:p>
          <a:p>
            <a:r>
              <a:rPr lang="en-US" dirty="0" smtClean="0"/>
              <a:t>S - уштеда по једној штедљивој сијалици у периоду од 8000 сати изражена у динарима; </a:t>
            </a:r>
          </a:p>
          <a:p>
            <a:r>
              <a:rPr lang="en-US" dirty="0" smtClean="0"/>
              <a:t>t - време мерења, за потребе овог рачунаје 8000h ; </a:t>
            </a:r>
          </a:p>
          <a:p>
            <a:r>
              <a:rPr lang="en-US" dirty="0" smtClean="0"/>
              <a:t>Aко је цена струје 1kWh , средња вредност (изражена у динарима/ kWh)</a:t>
            </a:r>
          </a:p>
          <a:p>
            <a:endParaRPr lang="en-US" dirty="0"/>
          </a:p>
        </p:txBody>
      </p:sp>
      <p:pic>
        <p:nvPicPr>
          <p:cNvPr id="4" name="Picture 3" descr="images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609600"/>
            <a:ext cx="28194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 </a:t>
            </a:r>
            <a:r>
              <a:rPr lang="en-US" sz="2400" b="1" dirty="0" smtClean="0"/>
              <a:t>Колико укупно сијалица има у твом дому? </a:t>
            </a:r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 </a:t>
            </a:r>
            <a:r>
              <a:rPr lang="en-US" sz="2400" b="1" dirty="0" smtClean="0"/>
              <a:t>Колико „класичних“ сијалица има у твом дому? </a:t>
            </a:r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 </a:t>
            </a:r>
            <a:r>
              <a:rPr lang="en-US" sz="2400" b="1" dirty="0" smtClean="0"/>
              <a:t>Колико „штедљивих“ сијалица има у твом дому? </a:t>
            </a:r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8. </a:t>
            </a:r>
            <a:r>
              <a:rPr lang="en-US" sz="2400" b="1" dirty="0" smtClean="0"/>
              <a:t>Израчунај колика би била уштеда у динарима када би све сијалице биле штедљиве у периоду од 8000 сати? 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267200"/>
            <a:ext cx="3200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</TotalTime>
  <Words>386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Тематско планирање: Енергетска ефикасност </vt:lpstr>
      <vt:lpstr>БИОЛОГИЈА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Енергетска ефикасност Тематско планирање биологије и физике</dc:title>
  <dc:creator>Isidora</dc:creator>
  <cp:lastModifiedBy>Isidora</cp:lastModifiedBy>
  <cp:revision>17</cp:revision>
  <dcterms:created xsi:type="dcterms:W3CDTF">2006-08-16T00:00:00Z</dcterms:created>
  <dcterms:modified xsi:type="dcterms:W3CDTF">2020-05-29T23:41:07Z</dcterms:modified>
</cp:coreProperties>
</file>